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06B12-4AF5-C04D-BBD0-8D2402D3F9EE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1EA2B-FD3A-E948-B31D-EDA54B6E0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1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37885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Avvocati in</a:t>
            </a:r>
            <a:br>
              <a:rPr lang="en-US" dirty="0"/>
            </a:br>
            <a:r>
              <a:rPr lang="en-US" dirty="0"/>
              <a:t> Inghilterra e Galles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Maria Memoli, MBA, Solicitor, Accredited Mediator</a:t>
            </a:r>
          </a:p>
          <a:p>
            <a:r>
              <a:rPr lang="en-US" dirty="0"/>
              <a:t>Law society Council Member,</a:t>
            </a:r>
          </a:p>
          <a:p>
            <a:r>
              <a:rPr lang="en-US" dirty="0"/>
              <a:t>Chair of the Scrutiny and Performance Review Committee of the Law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La Giurisdizione Aperta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22742"/>
            <a:ext cx="8596668" cy="1733494"/>
          </a:xfrm>
        </p:spPr>
        <p:txBody>
          <a:bodyPr/>
          <a:lstStyle/>
          <a:p>
            <a:r>
              <a:rPr lang="en-US" dirty="0"/>
              <a:t>Fornire consulenza legale</a:t>
            </a:r>
          </a:p>
          <a:p>
            <a:r>
              <a:rPr lang="en-US" dirty="0" err="1" smtClean="0"/>
              <a:t>Limiti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Definirsi</a:t>
            </a:r>
            <a:r>
              <a:rPr lang="en-US" dirty="0" smtClean="0"/>
              <a:t> Solicitor </a:t>
            </a:r>
            <a:r>
              <a:rPr lang="en-US" dirty="0"/>
              <a:t>o Barrister</a:t>
            </a:r>
          </a:p>
        </p:txBody>
      </p:sp>
    </p:spTree>
    <p:extLst>
      <p:ext uri="{BB962C8B-B14F-4D97-AF65-F5344CB8AC3E}">
        <p14:creationId xmlns:p14="http://schemas.microsoft.com/office/powerpoint/2010/main" val="88375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Aree riservate a solcitor or barrister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31681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atrocinio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procedimenti</a:t>
            </a:r>
            <a:r>
              <a:rPr lang="en-US" dirty="0" smtClean="0"/>
              <a:t> </a:t>
            </a:r>
            <a:r>
              <a:rPr lang="en-US" dirty="0" err="1" smtClean="0"/>
              <a:t>davanti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/>
              <a:t>maggior parte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 smtClean="0"/>
              <a:t>tribunali</a:t>
            </a:r>
            <a:r>
              <a:rPr lang="en-US" dirty="0" smtClean="0"/>
              <a:t> (</a:t>
            </a:r>
            <a:r>
              <a:rPr lang="en-US" dirty="0" err="1" smtClean="0"/>
              <a:t>inclusa</a:t>
            </a:r>
            <a:r>
              <a:rPr lang="en-US" dirty="0" smtClean="0"/>
              <a:t> la </a:t>
            </a:r>
            <a:r>
              <a:rPr lang="en-US" dirty="0"/>
              <a:t>redazione di </a:t>
            </a:r>
            <a:r>
              <a:rPr lang="en-US" dirty="0" err="1"/>
              <a:t>documenti</a:t>
            </a:r>
            <a:r>
              <a:rPr lang="en-US" dirty="0"/>
              <a:t> </a:t>
            </a:r>
            <a:r>
              <a:rPr lang="en-US" dirty="0" err="1" smtClean="0"/>
              <a:t>giudiziari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Diritt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reali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 smtClean="0"/>
              <a:t>successioni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 smtClean="0"/>
              <a:t>notarile</a:t>
            </a:r>
            <a:endParaRPr lang="en-US" dirty="0"/>
          </a:p>
          <a:p>
            <a:r>
              <a:rPr lang="en-US" dirty="0" err="1" smtClean="0"/>
              <a:t>Certificazione</a:t>
            </a:r>
            <a:r>
              <a:rPr lang="en-US" dirty="0" smtClean="0"/>
              <a:t> di </a:t>
            </a:r>
            <a:r>
              <a:rPr lang="en-US" dirty="0" err="1" smtClean="0"/>
              <a:t>giuramenti</a:t>
            </a:r>
            <a:endParaRPr lang="en-US" dirty="0"/>
          </a:p>
          <a:p>
            <a:r>
              <a:rPr lang="en-US" dirty="0"/>
              <a:t>Servizi Finanziari</a:t>
            </a:r>
          </a:p>
          <a:p>
            <a:r>
              <a:rPr lang="en-US" dirty="0" err="1"/>
              <a:t>Consulenza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servizi</a:t>
            </a:r>
            <a:r>
              <a:rPr lang="en-US" dirty="0" smtClean="0"/>
              <a:t> in </a:t>
            </a:r>
            <a:r>
              <a:rPr lang="en-US" dirty="0" err="1" smtClean="0"/>
              <a:t>materia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/>
              <a:t>immigrazione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0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Avvocati stranieri in Inghilterra e Galles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51935"/>
          </a:xfrm>
        </p:spPr>
        <p:txBody>
          <a:bodyPr>
            <a:normAutofit/>
          </a:bodyPr>
          <a:lstStyle/>
          <a:p>
            <a:r>
              <a:rPr lang="en-US" dirty="0"/>
              <a:t>Gli Avvocati stranieri in Inghilterra e Galles</a:t>
            </a:r>
          </a:p>
          <a:p>
            <a:pPr lvl="1"/>
            <a:r>
              <a:rPr lang="en-US" dirty="0"/>
              <a:t>Come lavorare?</a:t>
            </a:r>
          </a:p>
          <a:p>
            <a:r>
              <a:rPr lang="en-US" dirty="0"/>
              <a:t>Avvocati stranieri registrati</a:t>
            </a:r>
          </a:p>
          <a:p>
            <a:pPr lvl="1"/>
            <a:r>
              <a:rPr lang="en-US" dirty="0"/>
              <a:t>Dirigente/propretario </a:t>
            </a:r>
          </a:p>
          <a:p>
            <a:r>
              <a:rPr lang="en-US" dirty="0"/>
              <a:t>Avvocati europei registrati</a:t>
            </a:r>
          </a:p>
          <a:p>
            <a:pPr lvl="1"/>
            <a:r>
              <a:rPr lang="en-US" dirty="0" err="1" smtClean="0"/>
              <a:t>Termine</a:t>
            </a:r>
            <a:r>
              <a:rPr lang="en-US" dirty="0" smtClean="0"/>
              <a:t> </a:t>
            </a:r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/>
              <a:t>Dicembre 2020</a:t>
            </a:r>
          </a:p>
          <a:p>
            <a:pPr lvl="1"/>
            <a:r>
              <a:rPr lang="en-US" dirty="0"/>
              <a:t>REL Registered European Lawyer</a:t>
            </a:r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ultime</a:t>
            </a:r>
            <a:r>
              <a:rPr lang="en-US" dirty="0" smtClean="0"/>
              <a:t> </a:t>
            </a:r>
            <a:r>
              <a:rPr lang="en-US" dirty="0"/>
              <a:t>domande alla SRA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2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Avvocati Italiani che vogliono diventrare Solicitor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458" y="2649321"/>
            <a:ext cx="8596668" cy="2111866"/>
          </a:xfrm>
        </p:spPr>
        <p:txBody>
          <a:bodyPr/>
          <a:lstStyle/>
          <a:p>
            <a:r>
              <a:rPr lang="en-US" dirty="0"/>
              <a:t>Riqualificazione e QLTS (Qualified Lawyer Transfer Scheme)</a:t>
            </a:r>
          </a:p>
          <a:p>
            <a:r>
              <a:rPr lang="en-US" dirty="0"/>
              <a:t>Esenzioni</a:t>
            </a:r>
          </a:p>
          <a:p>
            <a:r>
              <a:rPr lang="en-US" dirty="0"/>
              <a:t>Dimostrare </a:t>
            </a:r>
            <a:r>
              <a:rPr lang="en-US" dirty="0" err="1"/>
              <a:t>competenza</a:t>
            </a:r>
            <a:r>
              <a:rPr lang="en-US" dirty="0"/>
              <a:t> </a:t>
            </a:r>
            <a:r>
              <a:rPr lang="en-US" dirty="0" err="1" smtClean="0"/>
              <a:t>legale</a:t>
            </a:r>
            <a:r>
              <a:rPr lang="en-US" dirty="0" smtClean="0"/>
              <a:t> e </a:t>
            </a:r>
            <a:r>
              <a:rPr lang="en-US" dirty="0"/>
              <a:t>pratica</a:t>
            </a:r>
          </a:p>
          <a:p>
            <a:r>
              <a:rPr lang="en-US" dirty="0"/>
              <a:t>Il processo di qualificazione gia’ avviato tramite QLTS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1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Sostituzione del QLTS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600597"/>
          </a:xfrm>
        </p:spPr>
        <p:txBody>
          <a:bodyPr/>
          <a:lstStyle/>
          <a:p>
            <a:r>
              <a:rPr lang="en-US" dirty="0"/>
              <a:t>Dall’Autunno 2021 il SQE sostituira’ il QLTS</a:t>
            </a:r>
          </a:p>
          <a:p>
            <a:r>
              <a:rPr lang="en-US" dirty="0"/>
              <a:t>SQE e nuovi percorsi</a:t>
            </a:r>
          </a:p>
          <a:p>
            <a:r>
              <a:rPr lang="en-US" dirty="0"/>
              <a:t>Esoneri</a:t>
            </a:r>
          </a:p>
          <a:p>
            <a:r>
              <a:rPr lang="en-US" dirty="0"/>
              <a:t>Che succede se non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/>
              <a:t>acquisito esperienza pratica?</a:t>
            </a:r>
          </a:p>
          <a:p>
            <a:r>
              <a:rPr lang="en-US" dirty="0"/>
              <a:t>Consultazione della SRA </a:t>
            </a:r>
            <a:r>
              <a:rPr lang="mr-IN" dirty="0"/>
              <a:t>–</a:t>
            </a:r>
            <a:r>
              <a:rPr lang="en-US" dirty="0"/>
              <a:t> come risponde la Law Society?</a:t>
            </a:r>
          </a:p>
        </p:txBody>
      </p:sp>
    </p:spTree>
    <p:extLst>
      <p:ext uri="{BB962C8B-B14F-4D97-AF65-F5344CB8AC3E}">
        <p14:creationId xmlns:p14="http://schemas.microsoft.com/office/powerpoint/2010/main" val="35591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332583"/>
          </a:xfrm>
        </p:spPr>
        <p:txBody>
          <a:bodyPr/>
          <a:lstStyle/>
          <a:p>
            <a:r>
              <a:rPr lang="en-US" dirty="0"/>
              <a:t>Il futuro degli Avvocati? </a:t>
            </a:r>
          </a:p>
          <a:p>
            <a:pPr lvl="1"/>
            <a:r>
              <a:rPr lang="en-US" dirty="0"/>
              <a:t>Italiani nel Regno Unito</a:t>
            </a:r>
          </a:p>
          <a:p>
            <a:pPr lvl="1"/>
            <a:r>
              <a:rPr lang="en-US" dirty="0"/>
              <a:t>Solicitors in Italia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Il periodo di transizione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Grazie!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Maria Memoli</a:t>
            </a:r>
          </a:p>
          <a:p>
            <a:pPr marL="0" indent="0" algn="ctr">
              <a:buNone/>
            </a:pPr>
            <a:r>
              <a:rPr lang="en-US" dirty="0"/>
              <a:t>Maggio 2020</a:t>
            </a:r>
          </a:p>
        </p:txBody>
      </p:sp>
    </p:spTree>
    <p:extLst>
      <p:ext uri="{BB962C8B-B14F-4D97-AF65-F5344CB8AC3E}">
        <p14:creationId xmlns:p14="http://schemas.microsoft.com/office/powerpoint/2010/main" val="7274483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203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Avvocati in  Inghilterra e Galles</vt:lpstr>
      <vt:lpstr> La Giurisdizione Aperta</vt:lpstr>
      <vt:lpstr>Aree riservate a solcitor or barrister</vt:lpstr>
      <vt:lpstr>Avvocati stranieri in Inghilterra e Galles</vt:lpstr>
      <vt:lpstr>Avvocati Italiani che vogliono diventrare Solicitor</vt:lpstr>
      <vt:lpstr>Sostituzione del QLTS</vt:lpstr>
      <vt:lpstr>Brexit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Avvocati in  Inghilterra e Galles</dc:title>
  <dc:creator>Maria Memoli</dc:creator>
  <cp:lastModifiedBy>Chiara Muston</cp:lastModifiedBy>
  <cp:revision>14</cp:revision>
  <cp:lastPrinted>2020-05-04T22:12:22Z</cp:lastPrinted>
  <dcterms:created xsi:type="dcterms:W3CDTF">2020-05-01T13:30:00Z</dcterms:created>
  <dcterms:modified xsi:type="dcterms:W3CDTF">2020-08-21T17:10:03Z</dcterms:modified>
</cp:coreProperties>
</file>